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edico-legal-ca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dico-legal-ca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dico-legal-ca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dico-legal-ca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dico-legal-ca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dico-legal-ca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edico-legal-ca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dico-legal-ca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dico-legal-ca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dico-legal-ca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edico-legal-ca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dico-legal-ca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edico-legal-ca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edico-legal-ca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edico-legal-ca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edico-legal-cas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edico-legal-cas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edico-legal-cas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Medico-legal-cas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Medico-legal-cas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Medico-legal-cas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Medico-legal-cas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dico-legal-ca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Medico-legal-cas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Medico-legal-case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Medico-legal-case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Medico-legal-case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Medico-legal-case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Medico-legal-case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Medico-legal-case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Medico-legal-case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Medico-legal-case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Medico-legal-cases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dico-legal-ca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Medico-legal-cases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Medico-legal-cases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2-Medico-legal-cases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Medico-legal-cases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4-Medico-legal-cases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5-Medico-legal-cases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6-Medico-legal-cases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7-Medico-legal-cases-4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8-Medico-legal-cases-4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dico-legal-ca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dico-legal-ca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dico-legal-ca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dico-legal-ca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dico-legal-ca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2025-02-14T11:27:45Z</dcterms:modified>
  <cp:category/>
</cp:coreProperties>
</file>